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nector rect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ol vertical i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or rect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8" name="Contenidor de contingut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pçalera de la secció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nector rect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8" name="Connector rect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idor de contingut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2" name="Contenidor de contingut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or rect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a-ES"/>
          </a:p>
        </p:txBody>
      </p:sp>
      <p:sp>
        <p:nvSpPr>
          <p:cNvPr id="15" name="Connector rect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idor de contingut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6" name="Contenidor de contingut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3" name="Títo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or rect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idor de contingut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or rect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1B3B94-58C4-4CD2-9022-5E55AA88DD5B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a-E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or rect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734378-79F3-4663-8C1A-0E07E04AA2E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259632" y="2492896"/>
            <a:ext cx="6400800" cy="1752600"/>
          </a:xfrm>
        </p:spPr>
        <p:txBody>
          <a:bodyPr>
            <a:normAutofit/>
          </a:bodyPr>
          <a:lstStyle/>
          <a:p>
            <a:r>
              <a:rPr lang="ca-ES" sz="3600" dirty="0" smtClean="0"/>
              <a:t>Truita de patates.</a:t>
            </a:r>
          </a:p>
          <a:p>
            <a:r>
              <a:rPr lang="ca-ES" sz="3600" dirty="0" smtClean="0"/>
              <a:t>AMB POLLASTRE!!!</a:t>
            </a:r>
            <a:endParaRPr lang="ca-ES" sz="3600" dirty="0"/>
          </a:p>
        </p:txBody>
      </p:sp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7772400" cy="1470025"/>
          </a:xfrm>
        </p:spPr>
        <p:txBody>
          <a:bodyPr/>
          <a:lstStyle/>
          <a:p>
            <a:r>
              <a:rPr lang="ca-ES" dirty="0" smtClean="0">
                <a:solidFill>
                  <a:srgbClr val="FF0000"/>
                </a:solidFill>
                <a:latin typeface="Comic Sans MS" pitchFamily="66" charset="0"/>
              </a:rPr>
              <a:t>La recepta mes bona del mon</a:t>
            </a:r>
            <a:endParaRPr lang="ca-E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Tm="10734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Contenidor de contingut 3" descr="fot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988840"/>
            <a:ext cx="6056898" cy="41340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035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INGREDIENT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a-ES" sz="4000" dirty="0" smtClean="0"/>
              <a:t>Pollastre</a:t>
            </a:r>
          </a:p>
          <a:p>
            <a:pPr>
              <a:buFont typeface="Wingdings" pitchFamily="2" charset="2"/>
              <a:buChar char="Ø"/>
            </a:pPr>
            <a:r>
              <a:rPr lang="ca-ES" sz="4000" dirty="0" smtClean="0"/>
              <a:t>Patates -4</a:t>
            </a:r>
          </a:p>
          <a:p>
            <a:pPr>
              <a:buFont typeface="Wingdings" pitchFamily="2" charset="2"/>
              <a:buChar char="Ø"/>
            </a:pPr>
            <a:r>
              <a:rPr lang="ca-ES" sz="4000" dirty="0" smtClean="0"/>
              <a:t>Sal </a:t>
            </a:r>
          </a:p>
          <a:p>
            <a:pPr>
              <a:buFont typeface="Wingdings" pitchFamily="2" charset="2"/>
              <a:buChar char="Ø"/>
            </a:pPr>
            <a:r>
              <a:rPr lang="ca-ES" sz="4000" dirty="0" smtClean="0"/>
              <a:t>Oli </a:t>
            </a:r>
          </a:p>
          <a:p>
            <a:pPr>
              <a:buFont typeface="Wingdings" pitchFamily="2" charset="2"/>
              <a:buChar char="Ø"/>
            </a:pPr>
            <a:r>
              <a:rPr lang="ca-ES" sz="4000" dirty="0" smtClean="0"/>
              <a:t>Ceba </a:t>
            </a:r>
          </a:p>
          <a:p>
            <a:pPr>
              <a:buFont typeface="Wingdings" pitchFamily="2" charset="2"/>
              <a:buChar char="Ø"/>
            </a:pPr>
            <a:r>
              <a:rPr lang="ca-ES" sz="4000" dirty="0" smtClean="0"/>
              <a:t>Ous </a:t>
            </a:r>
          </a:p>
        </p:txBody>
      </p:sp>
    </p:spTree>
  </p:cSld>
  <p:clrMapOvr>
    <a:masterClrMapping/>
  </p:clrMapOvr>
  <p:transition advTm="10141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Primer pas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a-ES" sz="4800" dirty="0" smtClean="0"/>
              <a:t>Posem en un bol els quatre ous ho bastegem ficant-li una pisca de sal.</a:t>
            </a:r>
            <a:endParaRPr lang="ca-ES" sz="4800" dirty="0"/>
          </a:p>
        </p:txBody>
      </p:sp>
    </p:spTree>
  </p:cSld>
  <p:clrMapOvr>
    <a:masterClrMapping/>
  </p:clrMapOvr>
  <p:transition advTm="10093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Segon pas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a-ES" sz="4800" dirty="0" smtClean="0"/>
              <a:t>Posem una salten com si posem a preparar patates fregides, tallem les patates molt fines i les posem a la salten. </a:t>
            </a:r>
            <a:endParaRPr lang="ca-ES" sz="4800" dirty="0"/>
          </a:p>
        </p:txBody>
      </p:sp>
    </p:spTree>
  </p:cSld>
  <p:clrMapOvr>
    <a:masterClrMapping/>
  </p:clrMapOvr>
  <p:transition advTm="10516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Tercer pas 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a-ES" sz="4800" dirty="0" smtClean="0"/>
              <a:t>Piques la ceba en trossets i la fiques a la salten que estan les patates. </a:t>
            </a:r>
            <a:endParaRPr lang="ca-ES" sz="4800" dirty="0"/>
          </a:p>
        </p:txBody>
      </p:sp>
    </p:spTree>
  </p:cSld>
  <p:clrMapOvr>
    <a:masterClrMapping/>
  </p:clrMapOvr>
  <p:transition advTm="10485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Quart pas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a-ES" sz="4800" dirty="0" smtClean="0"/>
              <a:t>Talles mes la carn picada fins  que quedi ven picada i la poses a la salten on hi es les patates i les cebes. Ho deixes a foc lent i que es deixi coure bé.</a:t>
            </a:r>
            <a:endParaRPr lang="ca-ES" sz="4800" dirty="0"/>
          </a:p>
        </p:txBody>
      </p:sp>
    </p:spTree>
  </p:cSld>
  <p:clrMapOvr>
    <a:masterClrMapping/>
  </p:clrMapOvr>
  <p:transition advTm="10421"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 smtClean="0"/>
              <a:t>Cinque</a:t>
            </a:r>
            <a:r>
              <a:rPr lang="ca-ES" dirty="0" smtClean="0"/>
              <a:t> pas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a-ES" sz="4800" dirty="0" smtClean="0"/>
              <a:t>Quan estigui fet, posa els ingredients al ou i batega-la fins que quedi varexat tot.</a:t>
            </a:r>
            <a:endParaRPr lang="ca-ES" sz="4800" dirty="0"/>
          </a:p>
        </p:txBody>
      </p:sp>
    </p:spTree>
  </p:cSld>
  <p:clrMapOvr>
    <a:masterClrMapping/>
  </p:clrMapOvr>
  <p:transition advTm="10484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 smtClean="0"/>
              <a:t>Sisé</a:t>
            </a:r>
            <a:r>
              <a:rPr lang="ca-ES" dirty="0" smtClean="0"/>
              <a:t> pas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a-ES" sz="4800" dirty="0" err="1" smtClean="0"/>
              <a:t>Possa</a:t>
            </a:r>
            <a:r>
              <a:rPr lang="ca-ES" sz="4800" dirty="0" smtClean="0"/>
              <a:t> la </a:t>
            </a:r>
            <a:r>
              <a:rPr lang="ca-ES" sz="4800" dirty="0" err="1" smtClean="0"/>
              <a:t>varexa</a:t>
            </a:r>
            <a:r>
              <a:rPr lang="ca-ES" sz="4800" dirty="0" smtClean="0"/>
              <a:t> d’ingredient en un altre salten amb menys  oli. Fes una volta i volta a la truita i...</a:t>
            </a:r>
            <a:endParaRPr lang="ca-ES" sz="4800" dirty="0"/>
          </a:p>
        </p:txBody>
      </p:sp>
    </p:spTree>
  </p:cSld>
  <p:clrMapOvr>
    <a:masterClrMapping/>
  </p:clrMapOvr>
  <p:transition advTm="10484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a-ES" sz="6600" dirty="0" smtClean="0">
                <a:solidFill>
                  <a:srgbClr val="FF0000"/>
                </a:solidFill>
              </a:rPr>
              <a:t>Llest.</a:t>
            </a:r>
          </a:p>
          <a:p>
            <a:r>
              <a:rPr lang="ca-ES" sz="6600" dirty="0" smtClean="0">
                <a:solidFill>
                  <a:srgbClr val="FF0000"/>
                </a:solidFill>
              </a:rPr>
              <a:t>Bon profit i que hos agradi </a:t>
            </a:r>
            <a:r>
              <a:rPr lang="ca-ES" sz="6600" dirty="0" err="1" smtClean="0">
                <a:solidFill>
                  <a:srgbClr val="FF0000"/>
                </a:solidFill>
              </a:rPr>
              <a:t>moooolt</a:t>
            </a:r>
            <a:r>
              <a:rPr lang="ca-ES" sz="6600" dirty="0" smtClean="0">
                <a:solidFill>
                  <a:srgbClr val="FF0000"/>
                </a:solidFill>
              </a:rPr>
              <a:t>.</a:t>
            </a:r>
            <a:endParaRPr lang="ca-E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0516"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">
  <a:themeElements>
    <a:clrScheme name="Cí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í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</TotalTime>
  <Words>174</Words>
  <Application>Microsoft Office PowerPoint</Application>
  <PresentationFormat>Presentació en pantalla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10</vt:i4>
      </vt:variant>
    </vt:vector>
  </HeadingPairs>
  <TitlesOfParts>
    <vt:vector size="11" baseType="lpstr">
      <vt:lpstr>Cívic</vt:lpstr>
      <vt:lpstr>La recepta mes bona del mon</vt:lpstr>
      <vt:lpstr>INGREDIENT</vt:lpstr>
      <vt:lpstr>Primer pas</vt:lpstr>
      <vt:lpstr>Segon pas</vt:lpstr>
      <vt:lpstr>Tercer pas </vt:lpstr>
      <vt:lpstr>Quart pas</vt:lpstr>
      <vt:lpstr>Cinque pas</vt:lpstr>
      <vt:lpstr>Sisé pas</vt:lpstr>
      <vt:lpstr>Diapositiva 9</vt:lpstr>
      <vt:lpstr>Diapositiva 10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recepta mes bona del mon</dc:title>
  <dc:creator>Generalitat de Catalunya</dc:creator>
  <cp:lastModifiedBy>Generalitat de Catalunya</cp:lastModifiedBy>
  <cp:revision>9</cp:revision>
  <dcterms:created xsi:type="dcterms:W3CDTF">2010-11-12T09:23:12Z</dcterms:created>
  <dcterms:modified xsi:type="dcterms:W3CDTF">2010-11-12T11:21:00Z</dcterms:modified>
</cp:coreProperties>
</file>